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9" r:id="rId2"/>
    <p:sldMasterId id="2147483661" r:id="rId3"/>
    <p:sldMasterId id="2147483663" r:id="rId4"/>
    <p:sldMasterId id="2147483665" r:id="rId5"/>
    <p:sldMasterId id="2147483667" r:id="rId6"/>
    <p:sldMasterId id="2147483669" r:id="rId7"/>
  </p:sldMasterIdLst>
  <p:notesMasterIdLst>
    <p:notesMasterId r:id="rId13"/>
  </p:notesMasterIdLst>
  <p:handoutMasterIdLst>
    <p:handoutMasterId r:id="rId14"/>
  </p:handoutMasterIdLst>
  <p:sldIdLst>
    <p:sldId id="367" r:id="rId8"/>
    <p:sldId id="371" r:id="rId9"/>
    <p:sldId id="372" r:id="rId10"/>
    <p:sldId id="374" r:id="rId11"/>
    <p:sldId id="376" r:id="rId12"/>
  </p:sldIdLst>
  <p:sldSz cx="9144000" cy="5143500" type="screen16x9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opher Cantrell" initials="CC" lastIdx="1" clrIdx="0">
    <p:extLst>
      <p:ext uri="{19B8F6BF-5375-455C-9EA6-DF929625EA0E}">
        <p15:presenceInfo xmlns:p15="http://schemas.microsoft.com/office/powerpoint/2012/main" userId="0a3921c27bcf8d0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5D9"/>
    <a:srgbClr val="FF6600"/>
    <a:srgbClr val="7F0055"/>
    <a:srgbClr val="00C000"/>
    <a:srgbClr val="B91121"/>
    <a:srgbClr val="FAFAFA"/>
    <a:srgbClr val="F7F7F7"/>
    <a:srgbClr val="EEF6F0"/>
    <a:srgbClr val="700000"/>
    <a:srgbClr val="99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55" autoAdjust="0"/>
    <p:restoredTop sz="82637" autoAdjust="0"/>
  </p:normalViewPr>
  <p:slideViewPr>
    <p:cSldViewPr>
      <p:cViewPr varScale="1">
        <p:scale>
          <a:sx n="112" d="100"/>
          <a:sy n="112" d="100"/>
        </p:scale>
        <p:origin x="750" y="10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156"/>
    </p:cViewPr>
  </p:outlineViewPr>
  <p:notesTextViewPr>
    <p:cViewPr>
      <p:scale>
        <a:sx n="3" d="2"/>
        <a:sy n="3" d="2"/>
      </p:scale>
      <p:origin x="0" y="0"/>
    </p:cViewPr>
  </p:notesTextViewPr>
  <p:gridSpacing cx="228600" cy="2286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commentAuthors" Target="commentAuthors.xml"/><Relationship Id="rId10" Type="http://schemas.openxmlformats.org/officeDocument/2006/relationships/slide" Target="slides/slide3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3DC9F07-41B7-400B-BE63-4FF003BDA9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l">
              <a:defRPr sz="1200"/>
            </a:lvl1pPr>
          </a:lstStyle>
          <a:p>
            <a:r>
              <a:rPr lang="en-US"/>
              <a:t>Day 2: Database Overview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64257F-C598-4063-95E4-6153EFD75B2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673" y="0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r">
              <a:defRPr sz="1200"/>
            </a:lvl1pPr>
          </a:lstStyle>
          <a:p>
            <a:fld id="{267FA5E1-C9C8-4E37-9952-831FB29BD504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F9D47-3F66-4E6E-BC4B-D6EFACDD77F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30162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l">
              <a:defRPr sz="1200"/>
            </a:lvl1pPr>
          </a:lstStyle>
          <a:p>
            <a:r>
              <a:rPr lang="en-US"/>
              <a:t>Advanced Python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2932A3-8367-4B3D-A6EF-B40DEEE180C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673" y="8830162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r">
              <a:defRPr sz="1200"/>
            </a:lvl1pPr>
          </a:lstStyle>
          <a:p>
            <a:fld id="{B25DA727-4E9D-4984-95FA-DDDFC31EA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531741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hdphoto1.wdp>
</file>

<file path=ppt/media/hdphoto2.wdp>
</file>

<file path=ppt/media/image1.jpe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l">
              <a:defRPr sz="1200"/>
            </a:lvl1pPr>
          </a:lstStyle>
          <a:p>
            <a:r>
              <a:rPr lang="en-US"/>
              <a:t>Day 2: Database Overview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673" y="0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8500"/>
            <a:ext cx="6194425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663" tIns="45331" rIns="90663" bIns="45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355" y="4415081"/>
            <a:ext cx="5607691" cy="4183538"/>
          </a:xfrm>
          <a:prstGeom prst="rect">
            <a:avLst/>
          </a:prstGeom>
        </p:spPr>
        <p:txBody>
          <a:bodyPr vert="horz" lIns="90663" tIns="45331" rIns="90663" bIns="45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30163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l">
              <a:defRPr sz="1200"/>
            </a:lvl1pPr>
          </a:lstStyle>
          <a:p>
            <a:r>
              <a:rPr lang="en-US"/>
              <a:t>Advanced Python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673" y="8830163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Day 2: Database Overview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331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Day 2: Database Overview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5796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Day 2: Database Overview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358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Day 2: Database Overview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2767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Day 2: Database Overview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255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988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23950"/>
            <a:ext cx="4114800" cy="3733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0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907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9000"/>
                    </a14:imgEffect>
                  </a14:imgLayer>
                </a14:imgProps>
              </a:ext>
            </a:extLst>
          </a:blip>
          <a:srcRect/>
          <a:stretch>
            <a:fillRect l="-10000" t="-3000" r="-10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6375"/>
            <a:ext cx="85344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00150"/>
            <a:ext cx="8534400" cy="2895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Object Oriented </a:t>
            </a:r>
            <a:r>
              <a:rPr lang="en-US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Programming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15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800" kern="1200">
          <a:solidFill>
            <a:schemeClr val="bg1">
              <a:lumMod val="9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 l="-34000" t="-45000" r="-40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8775"/>
            <a:ext cx="8229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47750"/>
            <a:ext cx="8610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0" y="4552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0000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6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7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36000" t="-20000" r="-30000" b="-4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799" y="361950"/>
            <a:ext cx="8534401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971550"/>
            <a:ext cx="8534400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3790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616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2000" t="-6000" r="-14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90487"/>
            <a:ext cx="79248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8631" y="702468"/>
            <a:ext cx="8382000" cy="4307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10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9000" t="-8000" r="-16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90487"/>
            <a:ext cx="79248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" y="742950"/>
            <a:ext cx="8708231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ECCA16-333B-4536-BD78-FF763A0AB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44B613-52F2-48BC-9172-791C1CCB3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7151"/>
            <a:ext cx="9067800" cy="609600"/>
          </a:xfrm>
        </p:spPr>
        <p:txBody>
          <a:bodyPr/>
          <a:lstStyle/>
          <a:p>
            <a:r>
              <a:rPr lang="en-US" dirty="0"/>
              <a:t>pointers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56E6E9-E666-4721-A2F7-A38E38B0E541}"/>
              </a:ext>
            </a:extLst>
          </p:cNvPr>
          <p:cNvSpPr txBox="1"/>
          <p:nvPr/>
        </p:nvSpPr>
        <p:spPr>
          <a:xfrm>
            <a:off x="2202664" y="1973444"/>
            <a:ext cx="685800" cy="45720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noAutofit/>
          </a:bodyPr>
          <a:lstStyle/>
          <a:p>
            <a:r>
              <a:rPr lang="en-US" dirty="0"/>
              <a:t>p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4CCBE70-3567-4DF9-BF12-7B3FA2F93126}"/>
              </a:ext>
            </a:extLst>
          </p:cNvPr>
          <p:cNvCxnSpPr>
            <a:cxnSpLocks/>
          </p:cNvCxnSpPr>
          <p:nvPr/>
        </p:nvCxnSpPr>
        <p:spPr>
          <a:xfrm flipV="1">
            <a:off x="1974064" y="1492061"/>
            <a:ext cx="1371600" cy="819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A0417D3-2D7E-4855-95F6-9274EA8468D3}"/>
              </a:ext>
            </a:extLst>
          </p:cNvPr>
          <p:cNvSpPr txBox="1"/>
          <p:nvPr/>
        </p:nvSpPr>
        <p:spPr>
          <a:xfrm>
            <a:off x="2202664" y="2430644"/>
            <a:ext cx="685800" cy="45720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no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8B70E27-05CD-400A-B7F5-50A90807381E}"/>
              </a:ext>
            </a:extLst>
          </p:cNvPr>
          <p:cNvSpPr/>
          <p:nvPr/>
        </p:nvSpPr>
        <p:spPr>
          <a:xfrm>
            <a:off x="274534" y="288778"/>
            <a:ext cx="1600200" cy="676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 = 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4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 = 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25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35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B98EE0-2C11-40B6-A0C1-8574AED701F9}"/>
              </a:ext>
            </a:extLst>
          </p:cNvPr>
          <p:cNvSpPr txBox="1"/>
          <p:nvPr/>
        </p:nvSpPr>
        <p:spPr>
          <a:xfrm>
            <a:off x="2202664" y="1122729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stack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0E9FD4-42A7-4122-B174-CBA36BD855A8}"/>
              </a:ext>
            </a:extLst>
          </p:cNvPr>
          <p:cNvSpPr txBox="1"/>
          <p:nvPr/>
        </p:nvSpPr>
        <p:spPr>
          <a:xfrm>
            <a:off x="7007551" y="1046324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heap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B32747-EA44-4689-B7C9-E1F6AD16D97D}"/>
              </a:ext>
            </a:extLst>
          </p:cNvPr>
          <p:cNvSpPr txBox="1"/>
          <p:nvPr/>
        </p:nvSpPr>
        <p:spPr>
          <a:xfrm>
            <a:off x="7847928" y="1695306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8C95E1-0139-4297-8E81-320116DCC8FD}"/>
              </a:ext>
            </a:extLst>
          </p:cNvPr>
          <p:cNvSpPr txBox="1"/>
          <p:nvPr/>
        </p:nvSpPr>
        <p:spPr>
          <a:xfrm>
            <a:off x="7126622" y="1597582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0BCDF5-85C0-423C-AE3E-AB0A9A6A8D22}"/>
              </a:ext>
            </a:extLst>
          </p:cNvPr>
          <p:cNvSpPr txBox="1"/>
          <p:nvPr/>
        </p:nvSpPr>
        <p:spPr>
          <a:xfrm>
            <a:off x="7355222" y="2280707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26591A-99C0-453A-BF6A-461B807E5C7F}"/>
              </a:ext>
            </a:extLst>
          </p:cNvPr>
          <p:cNvSpPr txBox="1"/>
          <p:nvPr/>
        </p:nvSpPr>
        <p:spPr>
          <a:xfrm>
            <a:off x="7342993" y="2719621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9C4195-70E9-4A11-9742-50DA7F2341DC}"/>
              </a:ext>
            </a:extLst>
          </p:cNvPr>
          <p:cNvSpPr txBox="1"/>
          <p:nvPr/>
        </p:nvSpPr>
        <p:spPr>
          <a:xfrm>
            <a:off x="8128123" y="2700073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25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057986-BF61-459B-93DC-28B263DC2EB5}"/>
              </a:ext>
            </a:extLst>
          </p:cNvPr>
          <p:cNvSpPr txBox="1"/>
          <p:nvPr/>
        </p:nvSpPr>
        <p:spPr>
          <a:xfrm>
            <a:off x="8003177" y="2171280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35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56BAF4-5976-4980-B875-6A29EA873960}"/>
              </a:ext>
            </a:extLst>
          </p:cNvPr>
          <p:cNvSpPr txBox="1"/>
          <p:nvPr/>
        </p:nvSpPr>
        <p:spPr>
          <a:xfrm>
            <a:off x="5415118" y="1558243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D79280-6CBF-4F75-B00F-0B62C25532F7}"/>
              </a:ext>
            </a:extLst>
          </p:cNvPr>
          <p:cNvSpPr txBox="1"/>
          <p:nvPr/>
        </p:nvSpPr>
        <p:spPr>
          <a:xfrm>
            <a:off x="5415118" y="1835242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2DFA7E-E2B1-45C7-B0AE-CFBC913B7F0D}"/>
              </a:ext>
            </a:extLst>
          </p:cNvPr>
          <p:cNvSpPr txBox="1"/>
          <p:nvPr/>
        </p:nvSpPr>
        <p:spPr>
          <a:xfrm>
            <a:off x="5415118" y="2112241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CCE1249-FBAD-4460-8A34-8590939798D7}"/>
              </a:ext>
            </a:extLst>
          </p:cNvPr>
          <p:cNvSpPr txBox="1"/>
          <p:nvPr/>
        </p:nvSpPr>
        <p:spPr>
          <a:xfrm>
            <a:off x="5415118" y="2389240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FFE97D-AF6C-4B1F-81A5-73449631D4E6}"/>
              </a:ext>
            </a:extLst>
          </p:cNvPr>
          <p:cNvSpPr txBox="1"/>
          <p:nvPr/>
        </p:nvSpPr>
        <p:spPr>
          <a:xfrm>
            <a:off x="5435574" y="1235077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list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918AB57-3D8B-4BE1-98D2-BA7E7AD76ADE}"/>
              </a:ext>
            </a:extLst>
          </p:cNvPr>
          <p:cNvSpPr txBox="1"/>
          <p:nvPr/>
        </p:nvSpPr>
        <p:spPr>
          <a:xfrm>
            <a:off x="2202664" y="1507482"/>
            <a:ext cx="1714500" cy="45720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noAutofit/>
          </a:bodyPr>
          <a:lstStyle/>
          <a:p>
            <a:r>
              <a:rPr lang="en-US" dirty="0"/>
              <a:t>Return to 241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0D289E1-F6D8-4512-A7EC-5D6D6A3C84A8}"/>
              </a:ext>
            </a:extLst>
          </p:cNvPr>
          <p:cNvSpPr txBox="1"/>
          <p:nvPr/>
        </p:nvSpPr>
        <p:spPr>
          <a:xfrm>
            <a:off x="6235641" y="3216317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E3A484E-20B4-4184-8466-6F5DF6258C7A}"/>
              </a:ext>
            </a:extLst>
          </p:cNvPr>
          <p:cNvSpPr txBox="1"/>
          <p:nvPr/>
        </p:nvSpPr>
        <p:spPr>
          <a:xfrm>
            <a:off x="6235641" y="3493316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F5D4880-583D-438D-85BB-1F8B36A9E250}"/>
              </a:ext>
            </a:extLst>
          </p:cNvPr>
          <p:cNvSpPr txBox="1"/>
          <p:nvPr/>
        </p:nvSpPr>
        <p:spPr>
          <a:xfrm>
            <a:off x="6256097" y="2893151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list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C8D7436-FED1-4EB0-B77D-B3AA94FCDFF1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5709138" y="1714421"/>
            <a:ext cx="2138790" cy="119385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2FEADCA-CEEC-4104-BE0D-243AAAA2EA65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5709138" y="1736082"/>
            <a:ext cx="1417484" cy="236348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AB530BF-A530-4739-AFA0-AD903211AA00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5709138" y="2253588"/>
            <a:ext cx="1646084" cy="165619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91A3111-CA97-4525-9FA4-3CE6B79D5D24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5709138" y="2521956"/>
            <a:ext cx="1633855" cy="336165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E614DDF-C658-4448-981E-C66CBBE5510F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2659864" y="1696743"/>
            <a:ext cx="2755254" cy="499154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0C93B0D-D0D5-4B68-B756-2B9DDBE6688A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6464241" y="2838573"/>
            <a:ext cx="1663882" cy="516244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E9F860A-81BF-4BAD-B9F4-BC83F0C6CC24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484697" y="2309780"/>
            <a:ext cx="1518480" cy="1337784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DA002398-3525-4ABB-9E57-D82C48587D2A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2659864" y="2653097"/>
            <a:ext cx="3575777" cy="701720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6166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000"/>
                            </p:stCondLst>
                            <p:childTnLst>
                              <p:par>
                                <p:cTn id="9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00"/>
                            </p:stCondLst>
                            <p:childTnLst>
                              <p:par>
                                <p:cTn id="10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21" grpId="0" animBg="1"/>
      <p:bldP spid="22" grpId="0" animBg="1"/>
      <p:bldP spid="23" grpId="0" animBg="1"/>
      <p:bldP spid="24" grpId="0" animBg="1"/>
      <p:bldP spid="25" grpId="0"/>
      <p:bldP spid="28" grpId="0" animBg="1"/>
      <p:bldP spid="29" grpId="0" animBg="1"/>
      <p:bldP spid="3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ECCA16-333B-4536-BD78-FF763A0AB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44B613-52F2-48BC-9172-791C1CCB3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7151"/>
            <a:ext cx="9067800" cy="609600"/>
          </a:xfrm>
        </p:spPr>
        <p:txBody>
          <a:bodyPr/>
          <a:lstStyle/>
          <a:p>
            <a:r>
              <a:rPr lang="en-US" dirty="0"/>
              <a:t>pointers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56E6E9-E666-4721-A2F7-A38E38B0E541}"/>
              </a:ext>
            </a:extLst>
          </p:cNvPr>
          <p:cNvSpPr txBox="1"/>
          <p:nvPr/>
        </p:nvSpPr>
        <p:spPr>
          <a:xfrm>
            <a:off x="2202664" y="1973444"/>
            <a:ext cx="685800" cy="45720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noAutofit/>
          </a:bodyPr>
          <a:lstStyle/>
          <a:p>
            <a:r>
              <a:rPr lang="en-US" dirty="0"/>
              <a:t>p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4CCBE70-3567-4DF9-BF12-7B3FA2F93126}"/>
              </a:ext>
            </a:extLst>
          </p:cNvPr>
          <p:cNvCxnSpPr>
            <a:cxnSpLocks/>
          </p:cNvCxnSpPr>
          <p:nvPr/>
        </p:nvCxnSpPr>
        <p:spPr>
          <a:xfrm flipV="1">
            <a:off x="1974064" y="1492061"/>
            <a:ext cx="1371600" cy="819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A0417D3-2D7E-4855-95F6-9274EA8468D3}"/>
              </a:ext>
            </a:extLst>
          </p:cNvPr>
          <p:cNvSpPr txBox="1"/>
          <p:nvPr/>
        </p:nvSpPr>
        <p:spPr>
          <a:xfrm>
            <a:off x="2202664" y="2430644"/>
            <a:ext cx="685800" cy="45720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no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8B70E27-05CD-400A-B7F5-50A90807381E}"/>
              </a:ext>
            </a:extLst>
          </p:cNvPr>
          <p:cNvSpPr/>
          <p:nvPr/>
        </p:nvSpPr>
        <p:spPr>
          <a:xfrm>
            <a:off x="274534" y="288778"/>
            <a:ext cx="1600200" cy="1862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 = 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4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 = 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25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35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 = h</a:t>
            </a:r>
          </a:p>
          <a:p>
            <a:pPr>
              <a:lnSpc>
                <a:spcPct val="107000"/>
              </a:lnSpc>
            </a:pP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 = 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-1,-2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 = 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60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B98EE0-2C11-40B6-A0C1-8574AED701F9}"/>
              </a:ext>
            </a:extLst>
          </p:cNvPr>
          <p:cNvSpPr txBox="1"/>
          <p:nvPr/>
        </p:nvSpPr>
        <p:spPr>
          <a:xfrm>
            <a:off x="2202664" y="1122729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stack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0E9FD4-42A7-4122-B174-CBA36BD855A8}"/>
              </a:ext>
            </a:extLst>
          </p:cNvPr>
          <p:cNvSpPr txBox="1"/>
          <p:nvPr/>
        </p:nvSpPr>
        <p:spPr>
          <a:xfrm>
            <a:off x="7007551" y="1046324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heap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B32747-EA44-4689-B7C9-E1F6AD16D97D}"/>
              </a:ext>
            </a:extLst>
          </p:cNvPr>
          <p:cNvSpPr txBox="1"/>
          <p:nvPr/>
        </p:nvSpPr>
        <p:spPr>
          <a:xfrm>
            <a:off x="7847928" y="1695306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8C95E1-0139-4297-8E81-320116DCC8FD}"/>
              </a:ext>
            </a:extLst>
          </p:cNvPr>
          <p:cNvSpPr txBox="1"/>
          <p:nvPr/>
        </p:nvSpPr>
        <p:spPr>
          <a:xfrm>
            <a:off x="7126622" y="1597582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0BCDF5-85C0-423C-AE3E-AB0A9A6A8D22}"/>
              </a:ext>
            </a:extLst>
          </p:cNvPr>
          <p:cNvSpPr txBox="1"/>
          <p:nvPr/>
        </p:nvSpPr>
        <p:spPr>
          <a:xfrm>
            <a:off x="7355222" y="2280707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26591A-99C0-453A-BF6A-461B807E5C7F}"/>
              </a:ext>
            </a:extLst>
          </p:cNvPr>
          <p:cNvSpPr txBox="1"/>
          <p:nvPr/>
        </p:nvSpPr>
        <p:spPr>
          <a:xfrm>
            <a:off x="7342993" y="2719621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9C4195-70E9-4A11-9742-50DA7F2341DC}"/>
              </a:ext>
            </a:extLst>
          </p:cNvPr>
          <p:cNvSpPr txBox="1"/>
          <p:nvPr/>
        </p:nvSpPr>
        <p:spPr>
          <a:xfrm>
            <a:off x="8128123" y="2700073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25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057986-BF61-459B-93DC-28B263DC2EB5}"/>
              </a:ext>
            </a:extLst>
          </p:cNvPr>
          <p:cNvSpPr txBox="1"/>
          <p:nvPr/>
        </p:nvSpPr>
        <p:spPr>
          <a:xfrm>
            <a:off x="8003177" y="2171280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35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56BAF4-5976-4980-B875-6A29EA873960}"/>
              </a:ext>
            </a:extLst>
          </p:cNvPr>
          <p:cNvSpPr txBox="1"/>
          <p:nvPr/>
        </p:nvSpPr>
        <p:spPr>
          <a:xfrm>
            <a:off x="5415118" y="1558243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D79280-6CBF-4F75-B00F-0B62C25532F7}"/>
              </a:ext>
            </a:extLst>
          </p:cNvPr>
          <p:cNvSpPr txBox="1"/>
          <p:nvPr/>
        </p:nvSpPr>
        <p:spPr>
          <a:xfrm>
            <a:off x="5415118" y="1835242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2DFA7E-E2B1-45C7-B0AE-CFBC913B7F0D}"/>
              </a:ext>
            </a:extLst>
          </p:cNvPr>
          <p:cNvSpPr txBox="1"/>
          <p:nvPr/>
        </p:nvSpPr>
        <p:spPr>
          <a:xfrm>
            <a:off x="5415118" y="2112241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CCE1249-FBAD-4460-8A34-8590939798D7}"/>
              </a:ext>
            </a:extLst>
          </p:cNvPr>
          <p:cNvSpPr txBox="1"/>
          <p:nvPr/>
        </p:nvSpPr>
        <p:spPr>
          <a:xfrm>
            <a:off x="5415118" y="2389240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FFE97D-AF6C-4B1F-81A5-73449631D4E6}"/>
              </a:ext>
            </a:extLst>
          </p:cNvPr>
          <p:cNvSpPr txBox="1"/>
          <p:nvPr/>
        </p:nvSpPr>
        <p:spPr>
          <a:xfrm>
            <a:off x="5435574" y="1235077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list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918AB57-3D8B-4BE1-98D2-BA7E7AD76ADE}"/>
              </a:ext>
            </a:extLst>
          </p:cNvPr>
          <p:cNvSpPr txBox="1"/>
          <p:nvPr/>
        </p:nvSpPr>
        <p:spPr>
          <a:xfrm>
            <a:off x="2202664" y="1507482"/>
            <a:ext cx="1714500" cy="45720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noAutofit/>
          </a:bodyPr>
          <a:lstStyle/>
          <a:p>
            <a:r>
              <a:rPr lang="en-US" dirty="0"/>
              <a:t>Return to 241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0D289E1-F6D8-4512-A7EC-5D6D6A3C84A8}"/>
              </a:ext>
            </a:extLst>
          </p:cNvPr>
          <p:cNvSpPr txBox="1"/>
          <p:nvPr/>
        </p:nvSpPr>
        <p:spPr>
          <a:xfrm>
            <a:off x="6235641" y="3216317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E3A484E-20B4-4184-8466-6F5DF6258C7A}"/>
              </a:ext>
            </a:extLst>
          </p:cNvPr>
          <p:cNvSpPr txBox="1"/>
          <p:nvPr/>
        </p:nvSpPr>
        <p:spPr>
          <a:xfrm>
            <a:off x="6235641" y="3493316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F5D4880-583D-438D-85BB-1F8B36A9E250}"/>
              </a:ext>
            </a:extLst>
          </p:cNvPr>
          <p:cNvSpPr txBox="1"/>
          <p:nvPr/>
        </p:nvSpPr>
        <p:spPr>
          <a:xfrm>
            <a:off x="6256097" y="2893151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list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C8D7436-FED1-4EB0-B77D-B3AA94FCDFF1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5709138" y="1714421"/>
            <a:ext cx="2138790" cy="119385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2FEADCA-CEEC-4104-BE0D-243AAAA2EA65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5709138" y="1736082"/>
            <a:ext cx="1417484" cy="236348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AB530BF-A530-4739-AFA0-AD903211AA00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5709138" y="2253588"/>
            <a:ext cx="1646084" cy="165619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91A3111-CA97-4525-9FA4-3CE6B79D5D24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5709138" y="2521956"/>
            <a:ext cx="1633855" cy="336165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E614DDF-C658-4448-981E-C66CBBE5510F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2659864" y="1696743"/>
            <a:ext cx="2755254" cy="499154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0C93B0D-D0D5-4B68-B756-2B9DDBE6688A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6464241" y="2838573"/>
            <a:ext cx="1663882" cy="516244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E9F860A-81BF-4BAD-B9F4-BC83F0C6CC24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484697" y="2309780"/>
            <a:ext cx="1518480" cy="1337784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DA002398-3525-4ABB-9E57-D82C48587D2A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2659864" y="2653097"/>
            <a:ext cx="3575777" cy="701720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56B8A4D-B235-4CCD-A34B-CA469F36312E}"/>
              </a:ext>
            </a:extLst>
          </p:cNvPr>
          <p:cNvCxnSpPr>
            <a:cxnSpLocks/>
          </p:cNvCxnSpPr>
          <p:nvPr/>
        </p:nvCxnSpPr>
        <p:spPr>
          <a:xfrm>
            <a:off x="5709138" y="2258882"/>
            <a:ext cx="520746" cy="928699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6104E0B-0C76-4C0B-B986-F265358E3E4A}"/>
              </a:ext>
            </a:extLst>
          </p:cNvPr>
          <p:cNvSpPr txBox="1"/>
          <p:nvPr/>
        </p:nvSpPr>
        <p:spPr>
          <a:xfrm>
            <a:off x="7007551" y="3820177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-1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25731FF-E7C3-43E9-9435-D6E76D99B3E3}"/>
              </a:ext>
            </a:extLst>
          </p:cNvPr>
          <p:cNvSpPr txBox="1"/>
          <p:nvPr/>
        </p:nvSpPr>
        <p:spPr>
          <a:xfrm>
            <a:off x="7342993" y="4364802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-2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92008DB-1FA0-4DC1-B3F2-B9F6294508AD}"/>
              </a:ext>
            </a:extLst>
          </p:cNvPr>
          <p:cNvSpPr txBox="1"/>
          <p:nvPr/>
        </p:nvSpPr>
        <p:spPr>
          <a:xfrm>
            <a:off x="5480538" y="4138922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18C3309-556F-4FA2-B651-33BDCAE0D876}"/>
              </a:ext>
            </a:extLst>
          </p:cNvPr>
          <p:cNvSpPr txBox="1"/>
          <p:nvPr/>
        </p:nvSpPr>
        <p:spPr>
          <a:xfrm>
            <a:off x="5480538" y="4415921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2CDD791-7CF2-4C8C-8FD6-BDFB44069415}"/>
              </a:ext>
            </a:extLst>
          </p:cNvPr>
          <p:cNvSpPr txBox="1"/>
          <p:nvPr/>
        </p:nvSpPr>
        <p:spPr>
          <a:xfrm>
            <a:off x="5500994" y="3815756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list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E8B325B-FBD3-48BA-9772-0C29DE472497}"/>
              </a:ext>
            </a:extLst>
          </p:cNvPr>
          <p:cNvCxnSpPr>
            <a:cxnSpLocks/>
            <a:endCxn id="37" idx="1"/>
          </p:cNvCxnSpPr>
          <p:nvPr/>
        </p:nvCxnSpPr>
        <p:spPr>
          <a:xfrm flipV="1">
            <a:off x="5783704" y="3958677"/>
            <a:ext cx="1223847" cy="354122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196FE6FD-799E-4DA7-998D-3E41375EDFDF}"/>
              </a:ext>
            </a:extLst>
          </p:cNvPr>
          <p:cNvCxnSpPr>
            <a:cxnSpLocks/>
          </p:cNvCxnSpPr>
          <p:nvPr/>
        </p:nvCxnSpPr>
        <p:spPr>
          <a:xfrm>
            <a:off x="2659864" y="2653097"/>
            <a:ext cx="2764588" cy="1482641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CF823FE-43CA-4828-B173-ABEDBA15365F}"/>
              </a:ext>
            </a:extLst>
          </p:cNvPr>
          <p:cNvCxnSpPr>
            <a:cxnSpLocks/>
            <a:endCxn id="39" idx="1"/>
          </p:cNvCxnSpPr>
          <p:nvPr/>
        </p:nvCxnSpPr>
        <p:spPr>
          <a:xfrm flipV="1">
            <a:off x="5805956" y="4503302"/>
            <a:ext cx="1537037" cy="56980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2960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9" grpId="0" animBg="1"/>
      <p:bldP spid="41" grpId="0" animBg="1"/>
      <p:bldP spid="43" grpId="0" animBg="1"/>
      <p:bldP spid="4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ECCA16-333B-4536-BD78-FF763A0AB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44B613-52F2-48BC-9172-791C1CCB3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7151"/>
            <a:ext cx="9067800" cy="609600"/>
          </a:xfrm>
        </p:spPr>
        <p:txBody>
          <a:bodyPr/>
          <a:lstStyle/>
          <a:p>
            <a:r>
              <a:rPr lang="en-US" dirty="0"/>
              <a:t>pointers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56E6E9-E666-4721-A2F7-A38E38B0E541}"/>
              </a:ext>
            </a:extLst>
          </p:cNvPr>
          <p:cNvSpPr txBox="1"/>
          <p:nvPr/>
        </p:nvSpPr>
        <p:spPr>
          <a:xfrm>
            <a:off x="2202664" y="1973444"/>
            <a:ext cx="685800" cy="45720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noAutofit/>
          </a:bodyPr>
          <a:lstStyle/>
          <a:p>
            <a:r>
              <a:rPr lang="en-US" dirty="0"/>
              <a:t>p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4CCBE70-3567-4DF9-BF12-7B3FA2F93126}"/>
              </a:ext>
            </a:extLst>
          </p:cNvPr>
          <p:cNvCxnSpPr>
            <a:cxnSpLocks/>
          </p:cNvCxnSpPr>
          <p:nvPr/>
        </p:nvCxnSpPr>
        <p:spPr>
          <a:xfrm flipV="1">
            <a:off x="1974064" y="1492061"/>
            <a:ext cx="1371600" cy="819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A0417D3-2D7E-4855-95F6-9274EA8468D3}"/>
              </a:ext>
            </a:extLst>
          </p:cNvPr>
          <p:cNvSpPr txBox="1"/>
          <p:nvPr/>
        </p:nvSpPr>
        <p:spPr>
          <a:xfrm>
            <a:off x="2202664" y="2430644"/>
            <a:ext cx="685800" cy="45720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no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8B70E27-05CD-400A-B7F5-50A90807381E}"/>
              </a:ext>
            </a:extLst>
          </p:cNvPr>
          <p:cNvSpPr/>
          <p:nvPr/>
        </p:nvSpPr>
        <p:spPr>
          <a:xfrm>
            <a:off x="274534" y="288778"/>
            <a:ext cx="1600200" cy="18610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 = 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4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 = 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25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35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 = h</a:t>
            </a:r>
          </a:p>
          <a:p>
            <a:pPr>
              <a:lnSpc>
                <a:spcPct val="107000"/>
              </a:lnSpc>
            </a:pP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 = 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-1,-2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2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 = 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60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B98EE0-2C11-40B6-A0C1-8574AED701F9}"/>
              </a:ext>
            </a:extLst>
          </p:cNvPr>
          <p:cNvSpPr txBox="1"/>
          <p:nvPr/>
        </p:nvSpPr>
        <p:spPr>
          <a:xfrm>
            <a:off x="2202664" y="1122729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stack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0E9FD4-42A7-4122-B174-CBA36BD855A8}"/>
              </a:ext>
            </a:extLst>
          </p:cNvPr>
          <p:cNvSpPr txBox="1"/>
          <p:nvPr/>
        </p:nvSpPr>
        <p:spPr>
          <a:xfrm>
            <a:off x="7007551" y="1046324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heap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B32747-EA44-4689-B7C9-E1F6AD16D97D}"/>
              </a:ext>
            </a:extLst>
          </p:cNvPr>
          <p:cNvSpPr txBox="1"/>
          <p:nvPr/>
        </p:nvSpPr>
        <p:spPr>
          <a:xfrm>
            <a:off x="7847928" y="1695306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8C95E1-0139-4297-8E81-320116DCC8FD}"/>
              </a:ext>
            </a:extLst>
          </p:cNvPr>
          <p:cNvSpPr txBox="1"/>
          <p:nvPr/>
        </p:nvSpPr>
        <p:spPr>
          <a:xfrm>
            <a:off x="7126622" y="1597582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0BCDF5-85C0-423C-AE3E-AB0A9A6A8D22}"/>
              </a:ext>
            </a:extLst>
          </p:cNvPr>
          <p:cNvSpPr txBox="1"/>
          <p:nvPr/>
        </p:nvSpPr>
        <p:spPr>
          <a:xfrm>
            <a:off x="7355222" y="2280707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26591A-99C0-453A-BF6A-461B807E5C7F}"/>
              </a:ext>
            </a:extLst>
          </p:cNvPr>
          <p:cNvSpPr txBox="1"/>
          <p:nvPr/>
        </p:nvSpPr>
        <p:spPr>
          <a:xfrm>
            <a:off x="7342993" y="2719621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9C4195-70E9-4A11-9742-50DA7F2341DC}"/>
              </a:ext>
            </a:extLst>
          </p:cNvPr>
          <p:cNvSpPr txBox="1"/>
          <p:nvPr/>
        </p:nvSpPr>
        <p:spPr>
          <a:xfrm>
            <a:off x="8128123" y="2700073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25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057986-BF61-459B-93DC-28B263DC2EB5}"/>
              </a:ext>
            </a:extLst>
          </p:cNvPr>
          <p:cNvSpPr txBox="1"/>
          <p:nvPr/>
        </p:nvSpPr>
        <p:spPr>
          <a:xfrm>
            <a:off x="8003177" y="2171280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35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56BAF4-5976-4980-B875-6A29EA873960}"/>
              </a:ext>
            </a:extLst>
          </p:cNvPr>
          <p:cNvSpPr txBox="1"/>
          <p:nvPr/>
        </p:nvSpPr>
        <p:spPr>
          <a:xfrm>
            <a:off x="5415118" y="1558243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D79280-6CBF-4F75-B00F-0B62C25532F7}"/>
              </a:ext>
            </a:extLst>
          </p:cNvPr>
          <p:cNvSpPr txBox="1"/>
          <p:nvPr/>
        </p:nvSpPr>
        <p:spPr>
          <a:xfrm>
            <a:off x="5415118" y="1835242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2DFA7E-E2B1-45C7-B0AE-CFBC913B7F0D}"/>
              </a:ext>
            </a:extLst>
          </p:cNvPr>
          <p:cNvSpPr txBox="1"/>
          <p:nvPr/>
        </p:nvSpPr>
        <p:spPr>
          <a:xfrm>
            <a:off x="5415118" y="2112241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CCE1249-FBAD-4460-8A34-8590939798D7}"/>
              </a:ext>
            </a:extLst>
          </p:cNvPr>
          <p:cNvSpPr txBox="1"/>
          <p:nvPr/>
        </p:nvSpPr>
        <p:spPr>
          <a:xfrm>
            <a:off x="5415118" y="2389240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FFE97D-AF6C-4B1F-81A5-73449631D4E6}"/>
              </a:ext>
            </a:extLst>
          </p:cNvPr>
          <p:cNvSpPr txBox="1"/>
          <p:nvPr/>
        </p:nvSpPr>
        <p:spPr>
          <a:xfrm>
            <a:off x="5435574" y="1235077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list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918AB57-3D8B-4BE1-98D2-BA7E7AD76ADE}"/>
              </a:ext>
            </a:extLst>
          </p:cNvPr>
          <p:cNvSpPr txBox="1"/>
          <p:nvPr/>
        </p:nvSpPr>
        <p:spPr>
          <a:xfrm>
            <a:off x="2202664" y="1507482"/>
            <a:ext cx="1714500" cy="45720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noAutofit/>
          </a:bodyPr>
          <a:lstStyle/>
          <a:p>
            <a:r>
              <a:rPr lang="en-US" dirty="0"/>
              <a:t>Return to 241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0D289E1-F6D8-4512-A7EC-5D6D6A3C84A8}"/>
              </a:ext>
            </a:extLst>
          </p:cNvPr>
          <p:cNvSpPr txBox="1"/>
          <p:nvPr/>
        </p:nvSpPr>
        <p:spPr>
          <a:xfrm>
            <a:off x="6235641" y="3216317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E3A484E-20B4-4184-8466-6F5DF6258C7A}"/>
              </a:ext>
            </a:extLst>
          </p:cNvPr>
          <p:cNvSpPr txBox="1"/>
          <p:nvPr/>
        </p:nvSpPr>
        <p:spPr>
          <a:xfrm>
            <a:off x="6235641" y="3493316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F5D4880-583D-438D-85BB-1F8B36A9E250}"/>
              </a:ext>
            </a:extLst>
          </p:cNvPr>
          <p:cNvSpPr txBox="1"/>
          <p:nvPr/>
        </p:nvSpPr>
        <p:spPr>
          <a:xfrm>
            <a:off x="6256097" y="2893151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list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C8D7436-FED1-4EB0-B77D-B3AA94FCDFF1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5709138" y="1714421"/>
            <a:ext cx="2138790" cy="119385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2FEADCA-CEEC-4104-BE0D-243AAAA2EA65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5709138" y="1736082"/>
            <a:ext cx="1417484" cy="236348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91A3111-CA97-4525-9FA4-3CE6B79D5D24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5709138" y="2521956"/>
            <a:ext cx="1633855" cy="336165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E614DDF-C658-4448-981E-C66CBBE5510F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2659864" y="1696743"/>
            <a:ext cx="2755254" cy="499154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0C93B0D-D0D5-4B68-B756-2B9DDBE6688A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6464241" y="2838573"/>
            <a:ext cx="1663882" cy="516244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E9F860A-81BF-4BAD-B9F4-BC83F0C6CC24}"/>
              </a:ext>
            </a:extLst>
          </p:cNvPr>
          <p:cNvCxnSpPr>
            <a:cxnSpLocks/>
            <a:endCxn id="52" idx="1"/>
          </p:cNvCxnSpPr>
          <p:nvPr/>
        </p:nvCxnSpPr>
        <p:spPr>
          <a:xfrm flipV="1">
            <a:off x="6484697" y="3483463"/>
            <a:ext cx="1516303" cy="164102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56B8A4D-B235-4CCD-A34B-CA469F36312E}"/>
              </a:ext>
            </a:extLst>
          </p:cNvPr>
          <p:cNvCxnSpPr>
            <a:cxnSpLocks/>
          </p:cNvCxnSpPr>
          <p:nvPr/>
        </p:nvCxnSpPr>
        <p:spPr>
          <a:xfrm>
            <a:off x="5709138" y="2258882"/>
            <a:ext cx="520746" cy="928699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6104E0B-0C76-4C0B-B986-F265358E3E4A}"/>
              </a:ext>
            </a:extLst>
          </p:cNvPr>
          <p:cNvSpPr txBox="1"/>
          <p:nvPr/>
        </p:nvSpPr>
        <p:spPr>
          <a:xfrm>
            <a:off x="7007551" y="3820177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-1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25731FF-E7C3-43E9-9435-D6E76D99B3E3}"/>
              </a:ext>
            </a:extLst>
          </p:cNvPr>
          <p:cNvSpPr txBox="1"/>
          <p:nvPr/>
        </p:nvSpPr>
        <p:spPr>
          <a:xfrm>
            <a:off x="7342993" y="4364802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-2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92008DB-1FA0-4DC1-B3F2-B9F6294508AD}"/>
              </a:ext>
            </a:extLst>
          </p:cNvPr>
          <p:cNvSpPr txBox="1"/>
          <p:nvPr/>
        </p:nvSpPr>
        <p:spPr>
          <a:xfrm>
            <a:off x="5480538" y="4138922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18C3309-556F-4FA2-B651-33BDCAE0D876}"/>
              </a:ext>
            </a:extLst>
          </p:cNvPr>
          <p:cNvSpPr txBox="1"/>
          <p:nvPr/>
        </p:nvSpPr>
        <p:spPr>
          <a:xfrm>
            <a:off x="5480538" y="4415921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2CDD791-7CF2-4C8C-8FD6-BDFB44069415}"/>
              </a:ext>
            </a:extLst>
          </p:cNvPr>
          <p:cNvSpPr txBox="1"/>
          <p:nvPr/>
        </p:nvSpPr>
        <p:spPr>
          <a:xfrm>
            <a:off x="5500994" y="3815756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list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E8B325B-FBD3-48BA-9772-0C29DE472497}"/>
              </a:ext>
            </a:extLst>
          </p:cNvPr>
          <p:cNvCxnSpPr>
            <a:cxnSpLocks/>
            <a:endCxn id="37" idx="1"/>
          </p:cNvCxnSpPr>
          <p:nvPr/>
        </p:nvCxnSpPr>
        <p:spPr>
          <a:xfrm flipV="1">
            <a:off x="5783704" y="3958677"/>
            <a:ext cx="1223847" cy="354122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196FE6FD-799E-4DA7-998D-3E41375EDFDF}"/>
              </a:ext>
            </a:extLst>
          </p:cNvPr>
          <p:cNvCxnSpPr>
            <a:cxnSpLocks/>
          </p:cNvCxnSpPr>
          <p:nvPr/>
        </p:nvCxnSpPr>
        <p:spPr>
          <a:xfrm>
            <a:off x="2659864" y="2653097"/>
            <a:ext cx="2764588" cy="1482641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CF823FE-43CA-4828-B173-ABEDBA15365F}"/>
              </a:ext>
            </a:extLst>
          </p:cNvPr>
          <p:cNvCxnSpPr>
            <a:cxnSpLocks/>
            <a:endCxn id="39" idx="1"/>
          </p:cNvCxnSpPr>
          <p:nvPr/>
        </p:nvCxnSpPr>
        <p:spPr>
          <a:xfrm flipV="1">
            <a:off x="5805956" y="4503302"/>
            <a:ext cx="1537037" cy="56980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14F22FED-EC8B-4C17-BB07-959811489BA3}"/>
              </a:ext>
            </a:extLst>
          </p:cNvPr>
          <p:cNvSpPr txBox="1"/>
          <p:nvPr/>
        </p:nvSpPr>
        <p:spPr>
          <a:xfrm>
            <a:off x="8001000" y="3344963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60</a:t>
            </a:r>
          </a:p>
        </p:txBody>
      </p:sp>
    </p:spTree>
    <p:extLst>
      <p:ext uri="{BB962C8B-B14F-4D97-AF65-F5344CB8AC3E}">
        <p14:creationId xmlns:p14="http://schemas.microsoft.com/office/powerpoint/2010/main" val="3011075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ECCA16-333B-4536-BD78-FF763A0AB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44B613-52F2-48BC-9172-791C1CCB3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7151"/>
            <a:ext cx="9067800" cy="609600"/>
          </a:xfrm>
        </p:spPr>
        <p:txBody>
          <a:bodyPr/>
          <a:lstStyle/>
          <a:p>
            <a:r>
              <a:rPr lang="en-US" dirty="0"/>
              <a:t>pointers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56E6E9-E666-4721-A2F7-A38E38B0E541}"/>
              </a:ext>
            </a:extLst>
          </p:cNvPr>
          <p:cNvSpPr txBox="1"/>
          <p:nvPr/>
        </p:nvSpPr>
        <p:spPr>
          <a:xfrm>
            <a:off x="2202664" y="1973444"/>
            <a:ext cx="685800" cy="45720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noAutofit/>
          </a:bodyPr>
          <a:lstStyle/>
          <a:p>
            <a:r>
              <a:rPr lang="en-US" dirty="0"/>
              <a:t>p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4CCBE70-3567-4DF9-BF12-7B3FA2F93126}"/>
              </a:ext>
            </a:extLst>
          </p:cNvPr>
          <p:cNvCxnSpPr>
            <a:cxnSpLocks/>
          </p:cNvCxnSpPr>
          <p:nvPr/>
        </p:nvCxnSpPr>
        <p:spPr>
          <a:xfrm flipV="1">
            <a:off x="1974064" y="1492061"/>
            <a:ext cx="1371600" cy="819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A0417D3-2D7E-4855-95F6-9274EA8468D3}"/>
              </a:ext>
            </a:extLst>
          </p:cNvPr>
          <p:cNvSpPr txBox="1"/>
          <p:nvPr/>
        </p:nvSpPr>
        <p:spPr>
          <a:xfrm>
            <a:off x="2202664" y="2430644"/>
            <a:ext cx="685800" cy="45720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no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8B70E27-05CD-400A-B7F5-50A90807381E}"/>
              </a:ext>
            </a:extLst>
          </p:cNvPr>
          <p:cNvSpPr/>
          <p:nvPr/>
        </p:nvSpPr>
        <p:spPr>
          <a:xfrm>
            <a:off x="274534" y="288778"/>
            <a:ext cx="1600200" cy="29593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 = 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4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 = 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25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35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 = h</a:t>
            </a:r>
          </a:p>
          <a:p>
            <a:pPr>
              <a:lnSpc>
                <a:spcPct val="107000"/>
              </a:lnSpc>
            </a:pP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 = 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-1,-2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2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 = 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60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None</a:t>
            </a:r>
            <a:endParaRPr lang="en-US" sz="1200" dirty="0">
              <a:solidFill>
                <a:srgbClr val="0000FF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None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B98EE0-2C11-40B6-A0C1-8574AED701F9}"/>
              </a:ext>
            </a:extLst>
          </p:cNvPr>
          <p:cNvSpPr txBox="1"/>
          <p:nvPr/>
        </p:nvSpPr>
        <p:spPr>
          <a:xfrm>
            <a:off x="2202664" y="1122729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stack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0E9FD4-42A7-4122-B174-CBA36BD855A8}"/>
              </a:ext>
            </a:extLst>
          </p:cNvPr>
          <p:cNvSpPr txBox="1"/>
          <p:nvPr/>
        </p:nvSpPr>
        <p:spPr>
          <a:xfrm>
            <a:off x="7007551" y="1046324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heap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B32747-EA44-4689-B7C9-E1F6AD16D97D}"/>
              </a:ext>
            </a:extLst>
          </p:cNvPr>
          <p:cNvSpPr txBox="1"/>
          <p:nvPr/>
        </p:nvSpPr>
        <p:spPr>
          <a:xfrm>
            <a:off x="7847928" y="1695306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8C95E1-0139-4297-8E81-320116DCC8FD}"/>
              </a:ext>
            </a:extLst>
          </p:cNvPr>
          <p:cNvSpPr txBox="1"/>
          <p:nvPr/>
        </p:nvSpPr>
        <p:spPr>
          <a:xfrm>
            <a:off x="7126622" y="1597582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0BCDF5-85C0-423C-AE3E-AB0A9A6A8D22}"/>
              </a:ext>
            </a:extLst>
          </p:cNvPr>
          <p:cNvSpPr txBox="1"/>
          <p:nvPr/>
        </p:nvSpPr>
        <p:spPr>
          <a:xfrm>
            <a:off x="7355222" y="2280707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26591A-99C0-453A-BF6A-461B807E5C7F}"/>
              </a:ext>
            </a:extLst>
          </p:cNvPr>
          <p:cNvSpPr txBox="1"/>
          <p:nvPr/>
        </p:nvSpPr>
        <p:spPr>
          <a:xfrm>
            <a:off x="7342993" y="2719621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9C4195-70E9-4A11-9742-50DA7F2341DC}"/>
              </a:ext>
            </a:extLst>
          </p:cNvPr>
          <p:cNvSpPr txBox="1"/>
          <p:nvPr/>
        </p:nvSpPr>
        <p:spPr>
          <a:xfrm>
            <a:off x="8128123" y="2700073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25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057986-BF61-459B-93DC-28B263DC2EB5}"/>
              </a:ext>
            </a:extLst>
          </p:cNvPr>
          <p:cNvSpPr txBox="1"/>
          <p:nvPr/>
        </p:nvSpPr>
        <p:spPr>
          <a:xfrm>
            <a:off x="8003177" y="2171280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35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56BAF4-5976-4980-B875-6A29EA873960}"/>
              </a:ext>
            </a:extLst>
          </p:cNvPr>
          <p:cNvSpPr txBox="1"/>
          <p:nvPr/>
        </p:nvSpPr>
        <p:spPr>
          <a:xfrm>
            <a:off x="5415118" y="1558243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D79280-6CBF-4F75-B00F-0B62C25532F7}"/>
              </a:ext>
            </a:extLst>
          </p:cNvPr>
          <p:cNvSpPr txBox="1"/>
          <p:nvPr/>
        </p:nvSpPr>
        <p:spPr>
          <a:xfrm>
            <a:off x="5415118" y="1835242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2DFA7E-E2B1-45C7-B0AE-CFBC913B7F0D}"/>
              </a:ext>
            </a:extLst>
          </p:cNvPr>
          <p:cNvSpPr txBox="1"/>
          <p:nvPr/>
        </p:nvSpPr>
        <p:spPr>
          <a:xfrm>
            <a:off x="5415118" y="2112241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CCE1249-FBAD-4460-8A34-8590939798D7}"/>
              </a:ext>
            </a:extLst>
          </p:cNvPr>
          <p:cNvSpPr txBox="1"/>
          <p:nvPr/>
        </p:nvSpPr>
        <p:spPr>
          <a:xfrm>
            <a:off x="5415118" y="2389240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FFE97D-AF6C-4B1F-81A5-73449631D4E6}"/>
              </a:ext>
            </a:extLst>
          </p:cNvPr>
          <p:cNvSpPr txBox="1"/>
          <p:nvPr/>
        </p:nvSpPr>
        <p:spPr>
          <a:xfrm>
            <a:off x="5435574" y="1235077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list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918AB57-3D8B-4BE1-98D2-BA7E7AD76ADE}"/>
              </a:ext>
            </a:extLst>
          </p:cNvPr>
          <p:cNvSpPr txBox="1"/>
          <p:nvPr/>
        </p:nvSpPr>
        <p:spPr>
          <a:xfrm>
            <a:off x="2202664" y="1507482"/>
            <a:ext cx="1714500" cy="45720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noAutofit/>
          </a:bodyPr>
          <a:lstStyle/>
          <a:p>
            <a:r>
              <a:rPr lang="en-US" dirty="0"/>
              <a:t>Return to 241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0D289E1-F6D8-4512-A7EC-5D6D6A3C84A8}"/>
              </a:ext>
            </a:extLst>
          </p:cNvPr>
          <p:cNvSpPr txBox="1"/>
          <p:nvPr/>
        </p:nvSpPr>
        <p:spPr>
          <a:xfrm>
            <a:off x="6235641" y="3216317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E3A484E-20B4-4184-8466-6F5DF6258C7A}"/>
              </a:ext>
            </a:extLst>
          </p:cNvPr>
          <p:cNvSpPr txBox="1"/>
          <p:nvPr/>
        </p:nvSpPr>
        <p:spPr>
          <a:xfrm>
            <a:off x="6235641" y="3493316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F5D4880-583D-438D-85BB-1F8B36A9E250}"/>
              </a:ext>
            </a:extLst>
          </p:cNvPr>
          <p:cNvSpPr txBox="1"/>
          <p:nvPr/>
        </p:nvSpPr>
        <p:spPr>
          <a:xfrm>
            <a:off x="6256097" y="2893151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list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C8D7436-FED1-4EB0-B77D-B3AA94FCDFF1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5709138" y="1714421"/>
            <a:ext cx="2138790" cy="119385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2FEADCA-CEEC-4104-BE0D-243AAAA2EA65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5709138" y="1736082"/>
            <a:ext cx="1417484" cy="236348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91A3111-CA97-4525-9FA4-3CE6B79D5D24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5709138" y="2521956"/>
            <a:ext cx="1633855" cy="336165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E614DDF-C658-4448-981E-C66CBBE5510F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2659864" y="1696743"/>
            <a:ext cx="2755254" cy="499154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0C93B0D-D0D5-4B68-B756-2B9DDBE6688A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6464241" y="2838573"/>
            <a:ext cx="1663882" cy="516244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E9F860A-81BF-4BAD-B9F4-BC83F0C6CC24}"/>
              </a:ext>
            </a:extLst>
          </p:cNvPr>
          <p:cNvCxnSpPr>
            <a:cxnSpLocks/>
            <a:endCxn id="52" idx="1"/>
          </p:cNvCxnSpPr>
          <p:nvPr/>
        </p:nvCxnSpPr>
        <p:spPr>
          <a:xfrm flipV="1">
            <a:off x="6484697" y="3483463"/>
            <a:ext cx="1516303" cy="164102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56B8A4D-B235-4CCD-A34B-CA469F36312E}"/>
              </a:ext>
            </a:extLst>
          </p:cNvPr>
          <p:cNvCxnSpPr>
            <a:cxnSpLocks/>
          </p:cNvCxnSpPr>
          <p:nvPr/>
        </p:nvCxnSpPr>
        <p:spPr>
          <a:xfrm>
            <a:off x="5709138" y="2258882"/>
            <a:ext cx="520746" cy="928699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6104E0B-0C76-4C0B-B986-F265358E3E4A}"/>
              </a:ext>
            </a:extLst>
          </p:cNvPr>
          <p:cNvSpPr txBox="1"/>
          <p:nvPr/>
        </p:nvSpPr>
        <p:spPr>
          <a:xfrm>
            <a:off x="7007551" y="3820177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-1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25731FF-E7C3-43E9-9435-D6E76D99B3E3}"/>
              </a:ext>
            </a:extLst>
          </p:cNvPr>
          <p:cNvSpPr txBox="1"/>
          <p:nvPr/>
        </p:nvSpPr>
        <p:spPr>
          <a:xfrm>
            <a:off x="7342993" y="4364802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-2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92008DB-1FA0-4DC1-B3F2-B9F6294508AD}"/>
              </a:ext>
            </a:extLst>
          </p:cNvPr>
          <p:cNvSpPr txBox="1"/>
          <p:nvPr/>
        </p:nvSpPr>
        <p:spPr>
          <a:xfrm>
            <a:off x="5480538" y="4138922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18C3309-556F-4FA2-B651-33BDCAE0D876}"/>
              </a:ext>
            </a:extLst>
          </p:cNvPr>
          <p:cNvSpPr txBox="1"/>
          <p:nvPr/>
        </p:nvSpPr>
        <p:spPr>
          <a:xfrm>
            <a:off x="5480538" y="4415921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2CDD791-7CF2-4C8C-8FD6-BDFB44069415}"/>
              </a:ext>
            </a:extLst>
          </p:cNvPr>
          <p:cNvSpPr txBox="1"/>
          <p:nvPr/>
        </p:nvSpPr>
        <p:spPr>
          <a:xfrm>
            <a:off x="5500994" y="3815756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list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E8B325B-FBD3-48BA-9772-0C29DE472497}"/>
              </a:ext>
            </a:extLst>
          </p:cNvPr>
          <p:cNvCxnSpPr>
            <a:cxnSpLocks/>
            <a:endCxn id="37" idx="1"/>
          </p:cNvCxnSpPr>
          <p:nvPr/>
        </p:nvCxnSpPr>
        <p:spPr>
          <a:xfrm flipV="1">
            <a:off x="5783704" y="3958677"/>
            <a:ext cx="1223847" cy="354122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196FE6FD-799E-4DA7-998D-3E41375EDFDF}"/>
              </a:ext>
            </a:extLst>
          </p:cNvPr>
          <p:cNvCxnSpPr>
            <a:cxnSpLocks/>
          </p:cNvCxnSpPr>
          <p:nvPr/>
        </p:nvCxnSpPr>
        <p:spPr>
          <a:xfrm>
            <a:off x="2659864" y="2653097"/>
            <a:ext cx="2764588" cy="1482641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CF823FE-43CA-4828-B173-ABEDBA15365F}"/>
              </a:ext>
            </a:extLst>
          </p:cNvPr>
          <p:cNvCxnSpPr>
            <a:cxnSpLocks/>
            <a:endCxn id="39" idx="1"/>
          </p:cNvCxnSpPr>
          <p:nvPr/>
        </p:nvCxnSpPr>
        <p:spPr>
          <a:xfrm flipV="1">
            <a:off x="5805956" y="4503302"/>
            <a:ext cx="1537037" cy="56980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14F22FED-EC8B-4C17-BB07-959811489BA3}"/>
              </a:ext>
            </a:extLst>
          </p:cNvPr>
          <p:cNvSpPr txBox="1"/>
          <p:nvPr/>
        </p:nvSpPr>
        <p:spPr>
          <a:xfrm>
            <a:off x="8001000" y="3344963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60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E2281F1-71C8-4654-AB73-931744F5E55F}"/>
              </a:ext>
            </a:extLst>
          </p:cNvPr>
          <p:cNvSpPr txBox="1"/>
          <p:nvPr/>
        </p:nvSpPr>
        <p:spPr>
          <a:xfrm>
            <a:off x="5186518" y="3187581"/>
            <a:ext cx="531954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None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BCD16000-35AC-4170-A4CB-E7A5BA772E5F}"/>
              </a:ext>
            </a:extLst>
          </p:cNvPr>
          <p:cNvCxnSpPr>
            <a:cxnSpLocks/>
          </p:cNvCxnSpPr>
          <p:nvPr/>
        </p:nvCxnSpPr>
        <p:spPr>
          <a:xfrm>
            <a:off x="2659864" y="2653097"/>
            <a:ext cx="2517083" cy="679909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935BD51A-41F9-4205-AF00-F04EC3A07CE7}"/>
              </a:ext>
            </a:extLst>
          </p:cNvPr>
          <p:cNvSpPr/>
          <p:nvPr/>
        </p:nvSpPr>
        <p:spPr>
          <a:xfrm>
            <a:off x="5447139" y="3794040"/>
            <a:ext cx="2553861" cy="928699"/>
          </a:xfrm>
          <a:prstGeom prst="rect">
            <a:avLst/>
          </a:prstGeom>
          <a:solidFill>
            <a:schemeClr val="bg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376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1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ECCA16-333B-4536-BD78-FF763A0AB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44B613-52F2-48BC-9172-791C1CCB3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7151"/>
            <a:ext cx="9067800" cy="609600"/>
          </a:xfrm>
        </p:spPr>
        <p:txBody>
          <a:bodyPr/>
          <a:lstStyle/>
          <a:p>
            <a:r>
              <a:rPr lang="en-US" dirty="0"/>
              <a:t>pointers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56E6E9-E666-4721-A2F7-A38E38B0E541}"/>
              </a:ext>
            </a:extLst>
          </p:cNvPr>
          <p:cNvSpPr txBox="1"/>
          <p:nvPr/>
        </p:nvSpPr>
        <p:spPr>
          <a:xfrm>
            <a:off x="2202664" y="1973444"/>
            <a:ext cx="685800" cy="45720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noAutofit/>
          </a:bodyPr>
          <a:lstStyle/>
          <a:p>
            <a:r>
              <a:rPr lang="en-US" dirty="0"/>
              <a:t>p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4CCBE70-3567-4DF9-BF12-7B3FA2F93126}"/>
              </a:ext>
            </a:extLst>
          </p:cNvPr>
          <p:cNvCxnSpPr>
            <a:cxnSpLocks/>
          </p:cNvCxnSpPr>
          <p:nvPr/>
        </p:nvCxnSpPr>
        <p:spPr>
          <a:xfrm flipV="1">
            <a:off x="1974064" y="1492061"/>
            <a:ext cx="1371600" cy="819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A0417D3-2D7E-4855-95F6-9274EA8468D3}"/>
              </a:ext>
            </a:extLst>
          </p:cNvPr>
          <p:cNvSpPr txBox="1"/>
          <p:nvPr/>
        </p:nvSpPr>
        <p:spPr>
          <a:xfrm>
            <a:off x="2202664" y="2430644"/>
            <a:ext cx="685800" cy="45720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no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8B70E27-05CD-400A-B7F5-50A90807381E}"/>
              </a:ext>
            </a:extLst>
          </p:cNvPr>
          <p:cNvSpPr/>
          <p:nvPr/>
        </p:nvSpPr>
        <p:spPr>
          <a:xfrm>
            <a:off x="274534" y="288778"/>
            <a:ext cx="1600200" cy="2556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 = 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4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 = 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25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35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 = h</a:t>
            </a:r>
          </a:p>
          <a:p>
            <a:pPr>
              <a:lnSpc>
                <a:spcPct val="107000"/>
              </a:lnSpc>
            </a:pP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 = 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-1,-2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2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][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] = </a:t>
            </a:r>
            <a:r>
              <a:rPr lang="en-US" sz="12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60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None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None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B98EE0-2C11-40B6-A0C1-8574AED701F9}"/>
              </a:ext>
            </a:extLst>
          </p:cNvPr>
          <p:cNvSpPr txBox="1"/>
          <p:nvPr/>
        </p:nvSpPr>
        <p:spPr>
          <a:xfrm>
            <a:off x="2202664" y="1122729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stack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0E9FD4-42A7-4122-B174-CBA36BD855A8}"/>
              </a:ext>
            </a:extLst>
          </p:cNvPr>
          <p:cNvSpPr txBox="1"/>
          <p:nvPr/>
        </p:nvSpPr>
        <p:spPr>
          <a:xfrm>
            <a:off x="7007551" y="1046324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heap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B32747-EA44-4689-B7C9-E1F6AD16D97D}"/>
              </a:ext>
            </a:extLst>
          </p:cNvPr>
          <p:cNvSpPr txBox="1"/>
          <p:nvPr/>
        </p:nvSpPr>
        <p:spPr>
          <a:xfrm>
            <a:off x="7847928" y="1695306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8C95E1-0139-4297-8E81-320116DCC8FD}"/>
              </a:ext>
            </a:extLst>
          </p:cNvPr>
          <p:cNvSpPr txBox="1"/>
          <p:nvPr/>
        </p:nvSpPr>
        <p:spPr>
          <a:xfrm>
            <a:off x="7126622" y="1597582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0BCDF5-85C0-423C-AE3E-AB0A9A6A8D22}"/>
              </a:ext>
            </a:extLst>
          </p:cNvPr>
          <p:cNvSpPr txBox="1"/>
          <p:nvPr/>
        </p:nvSpPr>
        <p:spPr>
          <a:xfrm>
            <a:off x="7355222" y="2280707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26591A-99C0-453A-BF6A-461B807E5C7F}"/>
              </a:ext>
            </a:extLst>
          </p:cNvPr>
          <p:cNvSpPr txBox="1"/>
          <p:nvPr/>
        </p:nvSpPr>
        <p:spPr>
          <a:xfrm>
            <a:off x="7342993" y="2719621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9C4195-70E9-4A11-9742-50DA7F2341DC}"/>
              </a:ext>
            </a:extLst>
          </p:cNvPr>
          <p:cNvSpPr txBox="1"/>
          <p:nvPr/>
        </p:nvSpPr>
        <p:spPr>
          <a:xfrm>
            <a:off x="8128123" y="2700073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25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057986-BF61-459B-93DC-28B263DC2EB5}"/>
              </a:ext>
            </a:extLst>
          </p:cNvPr>
          <p:cNvSpPr txBox="1"/>
          <p:nvPr/>
        </p:nvSpPr>
        <p:spPr>
          <a:xfrm>
            <a:off x="8003177" y="2171280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35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56BAF4-5976-4980-B875-6A29EA873960}"/>
              </a:ext>
            </a:extLst>
          </p:cNvPr>
          <p:cNvSpPr txBox="1"/>
          <p:nvPr/>
        </p:nvSpPr>
        <p:spPr>
          <a:xfrm>
            <a:off x="5415118" y="1558243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D79280-6CBF-4F75-B00F-0B62C25532F7}"/>
              </a:ext>
            </a:extLst>
          </p:cNvPr>
          <p:cNvSpPr txBox="1"/>
          <p:nvPr/>
        </p:nvSpPr>
        <p:spPr>
          <a:xfrm>
            <a:off x="5415118" y="1835242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2DFA7E-E2B1-45C7-B0AE-CFBC913B7F0D}"/>
              </a:ext>
            </a:extLst>
          </p:cNvPr>
          <p:cNvSpPr txBox="1"/>
          <p:nvPr/>
        </p:nvSpPr>
        <p:spPr>
          <a:xfrm>
            <a:off x="5415118" y="2112241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CCE1249-FBAD-4460-8A34-8590939798D7}"/>
              </a:ext>
            </a:extLst>
          </p:cNvPr>
          <p:cNvSpPr txBox="1"/>
          <p:nvPr/>
        </p:nvSpPr>
        <p:spPr>
          <a:xfrm>
            <a:off x="5415118" y="2389240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FFE97D-AF6C-4B1F-81A5-73449631D4E6}"/>
              </a:ext>
            </a:extLst>
          </p:cNvPr>
          <p:cNvSpPr txBox="1"/>
          <p:nvPr/>
        </p:nvSpPr>
        <p:spPr>
          <a:xfrm>
            <a:off x="5435574" y="1235077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list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918AB57-3D8B-4BE1-98D2-BA7E7AD76ADE}"/>
              </a:ext>
            </a:extLst>
          </p:cNvPr>
          <p:cNvSpPr txBox="1"/>
          <p:nvPr/>
        </p:nvSpPr>
        <p:spPr>
          <a:xfrm>
            <a:off x="2202664" y="1507482"/>
            <a:ext cx="1714500" cy="45720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noAutofit/>
          </a:bodyPr>
          <a:lstStyle/>
          <a:p>
            <a:r>
              <a:rPr lang="en-US" dirty="0"/>
              <a:t>Return to 241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0D289E1-F6D8-4512-A7EC-5D6D6A3C84A8}"/>
              </a:ext>
            </a:extLst>
          </p:cNvPr>
          <p:cNvSpPr txBox="1"/>
          <p:nvPr/>
        </p:nvSpPr>
        <p:spPr>
          <a:xfrm>
            <a:off x="6235641" y="3216317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E3A484E-20B4-4184-8466-6F5DF6258C7A}"/>
              </a:ext>
            </a:extLst>
          </p:cNvPr>
          <p:cNvSpPr txBox="1"/>
          <p:nvPr/>
        </p:nvSpPr>
        <p:spPr>
          <a:xfrm>
            <a:off x="6235641" y="3493316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F5D4880-583D-438D-85BB-1F8B36A9E250}"/>
              </a:ext>
            </a:extLst>
          </p:cNvPr>
          <p:cNvSpPr txBox="1"/>
          <p:nvPr/>
        </p:nvSpPr>
        <p:spPr>
          <a:xfrm>
            <a:off x="6256097" y="2893151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list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C8D7436-FED1-4EB0-B77D-B3AA94FCDFF1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5709138" y="1714421"/>
            <a:ext cx="2138790" cy="119385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2FEADCA-CEEC-4104-BE0D-243AAAA2EA65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5709138" y="1736082"/>
            <a:ext cx="1417484" cy="236348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91A3111-CA97-4525-9FA4-3CE6B79D5D24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5709138" y="2521956"/>
            <a:ext cx="1633855" cy="336165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E614DDF-C658-4448-981E-C66CBBE5510F}"/>
              </a:ext>
            </a:extLst>
          </p:cNvPr>
          <p:cNvCxnSpPr>
            <a:cxnSpLocks/>
            <a:endCxn id="49" idx="1"/>
          </p:cNvCxnSpPr>
          <p:nvPr/>
        </p:nvCxnSpPr>
        <p:spPr>
          <a:xfrm>
            <a:off x="2659864" y="2195897"/>
            <a:ext cx="2526654" cy="1130184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0C93B0D-D0D5-4B68-B756-2B9DDBE6688A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6464241" y="2838573"/>
            <a:ext cx="1663882" cy="516244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E9F860A-81BF-4BAD-B9F4-BC83F0C6CC24}"/>
              </a:ext>
            </a:extLst>
          </p:cNvPr>
          <p:cNvCxnSpPr>
            <a:cxnSpLocks/>
            <a:endCxn id="52" idx="1"/>
          </p:cNvCxnSpPr>
          <p:nvPr/>
        </p:nvCxnSpPr>
        <p:spPr>
          <a:xfrm flipV="1">
            <a:off x="6484697" y="3483463"/>
            <a:ext cx="1516303" cy="164102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56B8A4D-B235-4CCD-A34B-CA469F36312E}"/>
              </a:ext>
            </a:extLst>
          </p:cNvPr>
          <p:cNvCxnSpPr>
            <a:cxnSpLocks/>
          </p:cNvCxnSpPr>
          <p:nvPr/>
        </p:nvCxnSpPr>
        <p:spPr>
          <a:xfrm>
            <a:off x="5709138" y="2258882"/>
            <a:ext cx="520746" cy="928699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6104E0B-0C76-4C0B-B986-F265358E3E4A}"/>
              </a:ext>
            </a:extLst>
          </p:cNvPr>
          <p:cNvSpPr txBox="1"/>
          <p:nvPr/>
        </p:nvSpPr>
        <p:spPr>
          <a:xfrm>
            <a:off x="7007551" y="3820177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-1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25731FF-E7C3-43E9-9435-D6E76D99B3E3}"/>
              </a:ext>
            </a:extLst>
          </p:cNvPr>
          <p:cNvSpPr txBox="1"/>
          <p:nvPr/>
        </p:nvSpPr>
        <p:spPr>
          <a:xfrm>
            <a:off x="7342993" y="4364802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-2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92008DB-1FA0-4DC1-B3F2-B9F6294508AD}"/>
              </a:ext>
            </a:extLst>
          </p:cNvPr>
          <p:cNvSpPr txBox="1"/>
          <p:nvPr/>
        </p:nvSpPr>
        <p:spPr>
          <a:xfrm>
            <a:off x="5480538" y="4138922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18C3309-556F-4FA2-B651-33BDCAE0D876}"/>
              </a:ext>
            </a:extLst>
          </p:cNvPr>
          <p:cNvSpPr txBox="1"/>
          <p:nvPr/>
        </p:nvSpPr>
        <p:spPr>
          <a:xfrm>
            <a:off x="5480538" y="4415921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2CDD791-7CF2-4C8C-8FD6-BDFB44069415}"/>
              </a:ext>
            </a:extLst>
          </p:cNvPr>
          <p:cNvSpPr txBox="1"/>
          <p:nvPr/>
        </p:nvSpPr>
        <p:spPr>
          <a:xfrm>
            <a:off x="5500994" y="3815756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list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E8B325B-FBD3-48BA-9772-0C29DE472497}"/>
              </a:ext>
            </a:extLst>
          </p:cNvPr>
          <p:cNvCxnSpPr>
            <a:cxnSpLocks/>
            <a:endCxn id="37" idx="1"/>
          </p:cNvCxnSpPr>
          <p:nvPr/>
        </p:nvCxnSpPr>
        <p:spPr>
          <a:xfrm flipV="1">
            <a:off x="5783704" y="3958677"/>
            <a:ext cx="1223847" cy="354122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CF823FE-43CA-4828-B173-ABEDBA15365F}"/>
              </a:ext>
            </a:extLst>
          </p:cNvPr>
          <p:cNvCxnSpPr>
            <a:cxnSpLocks/>
            <a:endCxn id="39" idx="1"/>
          </p:cNvCxnSpPr>
          <p:nvPr/>
        </p:nvCxnSpPr>
        <p:spPr>
          <a:xfrm flipV="1">
            <a:off x="5805956" y="4503302"/>
            <a:ext cx="1537037" cy="56980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14F22FED-EC8B-4C17-BB07-959811489BA3}"/>
              </a:ext>
            </a:extLst>
          </p:cNvPr>
          <p:cNvSpPr txBox="1"/>
          <p:nvPr/>
        </p:nvSpPr>
        <p:spPr>
          <a:xfrm>
            <a:off x="8001000" y="3344963"/>
            <a:ext cx="45720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60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BCD16000-35AC-4170-A4CB-E7A5BA772E5F}"/>
              </a:ext>
            </a:extLst>
          </p:cNvPr>
          <p:cNvCxnSpPr>
            <a:cxnSpLocks/>
          </p:cNvCxnSpPr>
          <p:nvPr/>
        </p:nvCxnSpPr>
        <p:spPr>
          <a:xfrm>
            <a:off x="2659864" y="2653097"/>
            <a:ext cx="2517083" cy="679909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9B9945C6-C808-49D2-81A0-A3FAB663B2E4}"/>
              </a:ext>
            </a:extLst>
          </p:cNvPr>
          <p:cNvSpPr/>
          <p:nvPr/>
        </p:nvSpPr>
        <p:spPr>
          <a:xfrm>
            <a:off x="5377273" y="1329119"/>
            <a:ext cx="3309527" cy="3520436"/>
          </a:xfrm>
          <a:prstGeom prst="rect">
            <a:avLst/>
          </a:prstGeom>
          <a:solidFill>
            <a:schemeClr val="bg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E2281F1-71C8-4654-AB73-931744F5E55F}"/>
              </a:ext>
            </a:extLst>
          </p:cNvPr>
          <p:cNvSpPr txBox="1"/>
          <p:nvPr/>
        </p:nvSpPr>
        <p:spPr>
          <a:xfrm>
            <a:off x="5186518" y="3187581"/>
            <a:ext cx="531954" cy="27699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None</a:t>
            </a:r>
          </a:p>
        </p:txBody>
      </p:sp>
    </p:spTree>
    <p:extLst>
      <p:ext uri="{BB962C8B-B14F-4D97-AF65-F5344CB8AC3E}">
        <p14:creationId xmlns:p14="http://schemas.microsoft.com/office/powerpoint/2010/main" val="1891042849"/>
      </p:ext>
    </p:extLst>
  </p:cSld>
  <p:clrMapOvr>
    <a:masterClrMapping/>
  </p:clrMapOvr>
</p:sld>
</file>

<file path=ppt/theme/theme1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ditional Materi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ink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29594</TotalTime>
  <Words>297</Words>
  <Application>Microsoft Office PowerPoint</Application>
  <PresentationFormat>On-screen Show (16:9)</PresentationFormat>
  <Paragraphs>148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5</vt:i4>
      </vt:variant>
    </vt:vector>
  </HeadingPairs>
  <TitlesOfParts>
    <vt:vector size="16" baseType="lpstr">
      <vt:lpstr>Arial</vt:lpstr>
      <vt:lpstr>Calibri</vt:lpstr>
      <vt:lpstr>Consolas</vt:lpstr>
      <vt:lpstr>Palatino Linotype</vt:lpstr>
      <vt:lpstr>First Slide</vt:lpstr>
      <vt:lpstr>Additional Material</vt:lpstr>
      <vt:lpstr>Class</vt:lpstr>
      <vt:lpstr>Tinker</vt:lpstr>
      <vt:lpstr>Exercise</vt:lpstr>
      <vt:lpstr>Solution</vt:lpstr>
      <vt:lpstr>Quiz</vt:lpstr>
      <vt:lpstr>pointers</vt:lpstr>
      <vt:lpstr>pointers</vt:lpstr>
      <vt:lpstr>pointers</vt:lpstr>
      <vt:lpstr>pointers</vt:lpstr>
      <vt:lpstr>pointers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717</cp:revision>
  <cp:lastPrinted>2018-07-29T22:26:15Z</cp:lastPrinted>
  <dcterms:created xsi:type="dcterms:W3CDTF">2015-07-04T21:12:26Z</dcterms:created>
  <dcterms:modified xsi:type="dcterms:W3CDTF">2020-05-14T17:55:50Z</dcterms:modified>
</cp:coreProperties>
</file>